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56" r:id="rId5"/>
    <p:sldId id="336" r:id="rId6"/>
    <p:sldId id="337" r:id="rId7"/>
    <p:sldId id="338" r:id="rId8"/>
    <p:sldId id="339" r:id="rId9"/>
    <p:sldId id="340" r:id="rId10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4742A4-D6CC-43DA-94FD-EE26EF8767CA}" v="60" dt="2020-04-21T13:04:33.9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183" autoAdjust="0"/>
    <p:restoredTop sz="56930" autoAdjust="0"/>
  </p:normalViewPr>
  <p:slideViewPr>
    <p:cSldViewPr>
      <p:cViewPr varScale="1">
        <p:scale>
          <a:sx n="51" d="100"/>
          <a:sy n="51" d="100"/>
        </p:scale>
        <p:origin x="208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gita Pudža" userId="51d7f0f2-c252-42a9-946c-7197b0d8529a" providerId="ADAL" clId="{264742A4-D6CC-43DA-94FD-EE26EF8767CA}"/>
    <pc:docChg chg="undo custSel addSld delSld modSld">
      <pc:chgData name="Ligita Pudža" userId="51d7f0f2-c252-42a9-946c-7197b0d8529a" providerId="ADAL" clId="{264742A4-D6CC-43DA-94FD-EE26EF8767CA}" dt="2020-04-22T07:51:02.593" v="2263" actId="20577"/>
      <pc:docMkLst>
        <pc:docMk/>
      </pc:docMkLst>
      <pc:sldChg chg="addSp delSp modSp add del">
        <pc:chgData name="Ligita Pudža" userId="51d7f0f2-c252-42a9-946c-7197b0d8529a" providerId="ADAL" clId="{264742A4-D6CC-43DA-94FD-EE26EF8767CA}" dt="2020-04-22T07:27:21.133" v="2255" actId="1036"/>
        <pc:sldMkLst>
          <pc:docMk/>
          <pc:sldMk cId="0" sldId="256"/>
        </pc:sldMkLst>
        <pc:spChg chg="mod">
          <ac:chgData name="Ligita Pudža" userId="51d7f0f2-c252-42a9-946c-7197b0d8529a" providerId="ADAL" clId="{264742A4-D6CC-43DA-94FD-EE26EF8767CA}" dt="2020-04-21T09:21:47.717" v="1238" actId="6549"/>
          <ac:spMkLst>
            <pc:docMk/>
            <pc:sldMk cId="0" sldId="256"/>
            <ac:spMk id="2" creationId="{9D1E558D-A0B3-494E-BC45-CAABE98C5C4F}"/>
          </ac:spMkLst>
        </pc:spChg>
        <pc:spChg chg="mod">
          <ac:chgData name="Ligita Pudža" userId="51d7f0f2-c252-42a9-946c-7197b0d8529a" providerId="ADAL" clId="{264742A4-D6CC-43DA-94FD-EE26EF8767CA}" dt="2020-04-21T09:21:16.344" v="1235" actId="1036"/>
          <ac:spMkLst>
            <pc:docMk/>
            <pc:sldMk cId="0" sldId="256"/>
            <ac:spMk id="4" creationId="{00000000-0000-0000-0000-000000000000}"/>
          </ac:spMkLst>
        </pc:spChg>
        <pc:picChg chg="add mod">
          <ac:chgData name="Ligita Pudža" userId="51d7f0f2-c252-42a9-946c-7197b0d8529a" providerId="ADAL" clId="{264742A4-D6CC-43DA-94FD-EE26EF8767CA}" dt="2020-04-21T09:27:34.363" v="1550" actId="1037"/>
          <ac:picMkLst>
            <pc:docMk/>
            <pc:sldMk cId="0" sldId="256"/>
            <ac:picMk id="3" creationId="{B612A22B-07AB-4C3B-A04F-5DC31FD39399}"/>
          </ac:picMkLst>
        </pc:picChg>
        <pc:picChg chg="add mod">
          <ac:chgData name="Ligita Pudža" userId="51d7f0f2-c252-42a9-946c-7197b0d8529a" providerId="ADAL" clId="{264742A4-D6CC-43DA-94FD-EE26EF8767CA}" dt="2020-04-22T07:27:21.133" v="2255" actId="1036"/>
          <ac:picMkLst>
            <pc:docMk/>
            <pc:sldMk cId="0" sldId="256"/>
            <ac:picMk id="5" creationId="{4044C936-8DD2-4E4F-A9EE-793F3CDF0353}"/>
          </ac:picMkLst>
        </pc:picChg>
        <pc:picChg chg="add mod">
          <ac:chgData name="Ligita Pudža" userId="51d7f0f2-c252-42a9-946c-7197b0d8529a" providerId="ADAL" clId="{264742A4-D6CC-43DA-94FD-EE26EF8767CA}" dt="2020-04-21T09:27:37.158" v="1553" actId="1037"/>
          <ac:picMkLst>
            <pc:docMk/>
            <pc:sldMk cId="0" sldId="256"/>
            <ac:picMk id="6" creationId="{E9D8E78E-9C28-4B3B-AB1E-921A16146075}"/>
          </ac:picMkLst>
        </pc:picChg>
        <pc:picChg chg="add del mod">
          <ac:chgData name="Ligita Pudža" userId="51d7f0f2-c252-42a9-946c-7197b0d8529a" providerId="ADAL" clId="{264742A4-D6CC-43DA-94FD-EE26EF8767CA}" dt="2020-04-21T09:26:04.420" v="1404" actId="478"/>
          <ac:picMkLst>
            <pc:docMk/>
            <pc:sldMk cId="0" sldId="256"/>
            <ac:picMk id="7" creationId="{6E8E6A1C-D89D-496E-A6D3-6F41B77A8EE0}"/>
          </ac:picMkLst>
        </pc:picChg>
        <pc:picChg chg="add del mod">
          <ac:chgData name="Ligita Pudža" userId="51d7f0f2-c252-42a9-946c-7197b0d8529a" providerId="ADAL" clId="{264742A4-D6CC-43DA-94FD-EE26EF8767CA}" dt="2020-04-21T09:17:20.145" v="1092" actId="478"/>
          <ac:picMkLst>
            <pc:docMk/>
            <pc:sldMk cId="0" sldId="256"/>
            <ac:picMk id="8" creationId="{269233FF-681E-4D31-A4C5-26BD647F3F2D}"/>
          </ac:picMkLst>
        </pc:picChg>
        <pc:picChg chg="add">
          <ac:chgData name="Ligita Pudža" userId="51d7f0f2-c252-42a9-946c-7197b0d8529a" providerId="ADAL" clId="{264742A4-D6CC-43DA-94FD-EE26EF8767CA}" dt="2020-04-21T09:11:20.722" v="532"/>
          <ac:picMkLst>
            <pc:docMk/>
            <pc:sldMk cId="0" sldId="256"/>
            <ac:picMk id="9" creationId="{E2B98C97-04FE-4301-8985-2795255DE486}"/>
          </ac:picMkLst>
        </pc:picChg>
        <pc:picChg chg="add mod">
          <ac:chgData name="Ligita Pudža" userId="51d7f0f2-c252-42a9-946c-7197b0d8529a" providerId="ADAL" clId="{264742A4-D6CC-43DA-94FD-EE26EF8767CA}" dt="2020-04-21T09:26:40.943" v="1526" actId="1036"/>
          <ac:picMkLst>
            <pc:docMk/>
            <pc:sldMk cId="0" sldId="256"/>
            <ac:picMk id="10" creationId="{FDC83018-857C-4CA5-B42B-DB3D6E2A47FA}"/>
          </ac:picMkLst>
        </pc:picChg>
        <pc:picChg chg="add mod">
          <ac:chgData name="Ligita Pudža" userId="51d7f0f2-c252-42a9-946c-7197b0d8529a" providerId="ADAL" clId="{264742A4-D6CC-43DA-94FD-EE26EF8767CA}" dt="2020-04-21T09:27:40.294" v="1556" actId="1037"/>
          <ac:picMkLst>
            <pc:docMk/>
            <pc:sldMk cId="0" sldId="256"/>
            <ac:picMk id="11" creationId="{358D4601-4FBA-478D-8461-7E8A5528E7E0}"/>
          </ac:picMkLst>
        </pc:picChg>
      </pc:sldChg>
      <pc:sldChg chg="del">
        <pc:chgData name="Ligita Pudža" userId="51d7f0f2-c252-42a9-946c-7197b0d8529a" providerId="ADAL" clId="{264742A4-D6CC-43DA-94FD-EE26EF8767CA}" dt="2020-04-21T09:03:14.371" v="16" actId="47"/>
        <pc:sldMkLst>
          <pc:docMk/>
          <pc:sldMk cId="1469731104" sldId="261"/>
        </pc:sldMkLst>
      </pc:sldChg>
      <pc:sldChg chg="del">
        <pc:chgData name="Ligita Pudža" userId="51d7f0f2-c252-42a9-946c-7197b0d8529a" providerId="ADAL" clId="{264742A4-D6CC-43DA-94FD-EE26EF8767CA}" dt="2020-04-21T09:03:14.516" v="17" actId="47"/>
        <pc:sldMkLst>
          <pc:docMk/>
          <pc:sldMk cId="3040587766" sldId="262"/>
        </pc:sldMkLst>
      </pc:sldChg>
      <pc:sldChg chg="del">
        <pc:chgData name="Ligita Pudža" userId="51d7f0f2-c252-42a9-946c-7197b0d8529a" providerId="ADAL" clId="{264742A4-D6CC-43DA-94FD-EE26EF8767CA}" dt="2020-04-21T09:03:10.894" v="1" actId="47"/>
        <pc:sldMkLst>
          <pc:docMk/>
          <pc:sldMk cId="992017039" sldId="276"/>
        </pc:sldMkLst>
      </pc:sldChg>
      <pc:sldChg chg="del">
        <pc:chgData name="Ligita Pudža" userId="51d7f0f2-c252-42a9-946c-7197b0d8529a" providerId="ADAL" clId="{264742A4-D6CC-43DA-94FD-EE26EF8767CA}" dt="2020-04-21T09:03:16.476" v="26" actId="47"/>
        <pc:sldMkLst>
          <pc:docMk/>
          <pc:sldMk cId="2344847545" sldId="288"/>
        </pc:sldMkLst>
      </pc:sldChg>
      <pc:sldChg chg="del">
        <pc:chgData name="Ligita Pudža" userId="51d7f0f2-c252-42a9-946c-7197b0d8529a" providerId="ADAL" clId="{264742A4-D6CC-43DA-94FD-EE26EF8767CA}" dt="2020-04-21T09:03:16.804" v="28" actId="47"/>
        <pc:sldMkLst>
          <pc:docMk/>
          <pc:sldMk cId="2772628964" sldId="289"/>
        </pc:sldMkLst>
      </pc:sldChg>
      <pc:sldChg chg="del">
        <pc:chgData name="Ligita Pudža" userId="51d7f0f2-c252-42a9-946c-7197b0d8529a" providerId="ADAL" clId="{264742A4-D6CC-43DA-94FD-EE26EF8767CA}" dt="2020-04-21T09:03:16.616" v="27" actId="47"/>
        <pc:sldMkLst>
          <pc:docMk/>
          <pc:sldMk cId="332240490" sldId="290"/>
        </pc:sldMkLst>
      </pc:sldChg>
      <pc:sldChg chg="del">
        <pc:chgData name="Ligita Pudža" userId="51d7f0f2-c252-42a9-946c-7197b0d8529a" providerId="ADAL" clId="{264742A4-D6CC-43DA-94FD-EE26EF8767CA}" dt="2020-04-21T09:03:16.284" v="25" actId="47"/>
        <pc:sldMkLst>
          <pc:docMk/>
          <pc:sldMk cId="2661548749" sldId="291"/>
        </pc:sldMkLst>
      </pc:sldChg>
      <pc:sldChg chg="del">
        <pc:chgData name="Ligita Pudža" userId="51d7f0f2-c252-42a9-946c-7197b0d8529a" providerId="ADAL" clId="{264742A4-D6CC-43DA-94FD-EE26EF8767CA}" dt="2020-04-21T09:03:17.082" v="30" actId="47"/>
        <pc:sldMkLst>
          <pc:docMk/>
          <pc:sldMk cId="314956067" sldId="292"/>
        </pc:sldMkLst>
      </pc:sldChg>
      <pc:sldChg chg="del">
        <pc:chgData name="Ligita Pudža" userId="51d7f0f2-c252-42a9-946c-7197b0d8529a" providerId="ADAL" clId="{264742A4-D6CC-43DA-94FD-EE26EF8767CA}" dt="2020-04-21T09:03:14.874" v="19" actId="47"/>
        <pc:sldMkLst>
          <pc:docMk/>
          <pc:sldMk cId="3718585490" sldId="299"/>
        </pc:sldMkLst>
      </pc:sldChg>
      <pc:sldChg chg="del">
        <pc:chgData name="Ligita Pudža" userId="51d7f0f2-c252-42a9-946c-7197b0d8529a" providerId="ADAL" clId="{264742A4-D6CC-43DA-94FD-EE26EF8767CA}" dt="2020-04-21T09:03:15.789" v="22" actId="47"/>
        <pc:sldMkLst>
          <pc:docMk/>
          <pc:sldMk cId="3213569784" sldId="300"/>
        </pc:sldMkLst>
      </pc:sldChg>
      <pc:sldChg chg="del">
        <pc:chgData name="Ligita Pudža" userId="51d7f0f2-c252-42a9-946c-7197b0d8529a" providerId="ADAL" clId="{264742A4-D6CC-43DA-94FD-EE26EF8767CA}" dt="2020-04-21T09:03:15.679" v="21" actId="47"/>
        <pc:sldMkLst>
          <pc:docMk/>
          <pc:sldMk cId="2124498845" sldId="316"/>
        </pc:sldMkLst>
      </pc:sldChg>
      <pc:sldChg chg="del">
        <pc:chgData name="Ligita Pudža" userId="51d7f0f2-c252-42a9-946c-7197b0d8529a" providerId="ADAL" clId="{264742A4-D6CC-43DA-94FD-EE26EF8767CA}" dt="2020-04-21T09:03:16.128" v="24" actId="47"/>
        <pc:sldMkLst>
          <pc:docMk/>
          <pc:sldMk cId="3689644422" sldId="318"/>
        </pc:sldMkLst>
      </pc:sldChg>
      <pc:sldChg chg="del">
        <pc:chgData name="Ligita Pudža" userId="51d7f0f2-c252-42a9-946c-7197b0d8529a" providerId="ADAL" clId="{264742A4-D6CC-43DA-94FD-EE26EF8767CA}" dt="2020-04-21T09:03:17.004" v="29" actId="47"/>
        <pc:sldMkLst>
          <pc:docMk/>
          <pc:sldMk cId="2413026532" sldId="319"/>
        </pc:sldMkLst>
      </pc:sldChg>
      <pc:sldChg chg="del">
        <pc:chgData name="Ligita Pudža" userId="51d7f0f2-c252-42a9-946c-7197b0d8529a" providerId="ADAL" clId="{264742A4-D6CC-43DA-94FD-EE26EF8767CA}" dt="2020-04-21T09:03:14.048" v="14" actId="47"/>
        <pc:sldMkLst>
          <pc:docMk/>
          <pc:sldMk cId="3502699099" sldId="320"/>
        </pc:sldMkLst>
      </pc:sldChg>
      <pc:sldChg chg="del">
        <pc:chgData name="Ligita Pudža" userId="51d7f0f2-c252-42a9-946c-7197b0d8529a" providerId="ADAL" clId="{264742A4-D6CC-43DA-94FD-EE26EF8767CA}" dt="2020-04-21T09:03:12.643" v="7" actId="47"/>
        <pc:sldMkLst>
          <pc:docMk/>
          <pc:sldMk cId="143153176" sldId="327"/>
        </pc:sldMkLst>
      </pc:sldChg>
      <pc:sldChg chg="del">
        <pc:chgData name="Ligita Pudža" userId="51d7f0f2-c252-42a9-946c-7197b0d8529a" providerId="ADAL" clId="{264742A4-D6CC-43DA-94FD-EE26EF8767CA}" dt="2020-04-21T09:03:11.927" v="3" actId="47"/>
        <pc:sldMkLst>
          <pc:docMk/>
          <pc:sldMk cId="1272197573" sldId="331"/>
        </pc:sldMkLst>
      </pc:sldChg>
      <pc:sldChg chg="del">
        <pc:chgData name="Ligita Pudža" userId="51d7f0f2-c252-42a9-946c-7197b0d8529a" providerId="ADAL" clId="{264742A4-D6CC-43DA-94FD-EE26EF8767CA}" dt="2020-04-21T09:03:12.083" v="4" actId="47"/>
        <pc:sldMkLst>
          <pc:docMk/>
          <pc:sldMk cId="657344653" sldId="332"/>
        </pc:sldMkLst>
      </pc:sldChg>
      <pc:sldChg chg="del">
        <pc:chgData name="Ligita Pudža" userId="51d7f0f2-c252-42a9-946c-7197b0d8529a" providerId="ADAL" clId="{264742A4-D6CC-43DA-94FD-EE26EF8767CA}" dt="2020-04-21T09:03:12.317" v="5" actId="47"/>
        <pc:sldMkLst>
          <pc:docMk/>
          <pc:sldMk cId="3631746707" sldId="333"/>
        </pc:sldMkLst>
      </pc:sldChg>
      <pc:sldChg chg="del">
        <pc:chgData name="Ligita Pudža" userId="51d7f0f2-c252-42a9-946c-7197b0d8529a" providerId="ADAL" clId="{264742A4-D6CC-43DA-94FD-EE26EF8767CA}" dt="2020-04-21T09:03:11.647" v="2" actId="47"/>
        <pc:sldMkLst>
          <pc:docMk/>
          <pc:sldMk cId="2681790417" sldId="334"/>
        </pc:sldMkLst>
      </pc:sldChg>
      <pc:sldChg chg="del">
        <pc:chgData name="Ligita Pudža" userId="51d7f0f2-c252-42a9-946c-7197b0d8529a" providerId="ADAL" clId="{264742A4-D6CC-43DA-94FD-EE26EF8767CA}" dt="2020-04-21T09:03:12.456" v="6" actId="47"/>
        <pc:sldMkLst>
          <pc:docMk/>
          <pc:sldMk cId="1773901427" sldId="335"/>
        </pc:sldMkLst>
      </pc:sldChg>
      <pc:sldChg chg="addSp delSp modSp add del">
        <pc:chgData name="Ligita Pudža" userId="51d7f0f2-c252-42a9-946c-7197b0d8529a" providerId="ADAL" clId="{264742A4-D6CC-43DA-94FD-EE26EF8767CA}" dt="2020-04-21T11:48:13.786" v="1799" actId="1036"/>
        <pc:sldMkLst>
          <pc:docMk/>
          <pc:sldMk cId="3496251174" sldId="336"/>
        </pc:sldMkLst>
        <pc:spChg chg="mod">
          <ac:chgData name="Ligita Pudža" userId="51d7f0f2-c252-42a9-946c-7197b0d8529a" providerId="ADAL" clId="{264742A4-D6CC-43DA-94FD-EE26EF8767CA}" dt="2020-04-21T11:43:48.460" v="1664" actId="1035"/>
          <ac:spMkLst>
            <pc:docMk/>
            <pc:sldMk cId="3496251174" sldId="336"/>
            <ac:spMk id="2" creationId="{C05D91AD-E50A-49C0-A0E8-AD219494D8C1}"/>
          </ac:spMkLst>
        </pc:spChg>
        <pc:spChg chg="mod">
          <ac:chgData name="Ligita Pudža" userId="51d7f0f2-c252-42a9-946c-7197b0d8529a" providerId="ADAL" clId="{264742A4-D6CC-43DA-94FD-EE26EF8767CA}" dt="2020-04-21T11:46:53.797" v="1757" actId="14100"/>
          <ac:spMkLst>
            <pc:docMk/>
            <pc:sldMk cId="3496251174" sldId="336"/>
            <ac:spMk id="3" creationId="{937AB762-D06B-4C51-A7E2-3CE9A457005A}"/>
          </ac:spMkLst>
        </pc:spChg>
        <pc:spChg chg="add del">
          <ac:chgData name="Ligita Pudža" userId="51d7f0f2-c252-42a9-946c-7197b0d8529a" providerId="ADAL" clId="{264742A4-D6CC-43DA-94FD-EE26EF8767CA}" dt="2020-04-21T11:44:27.938" v="1679"/>
          <ac:spMkLst>
            <pc:docMk/>
            <pc:sldMk cId="3496251174" sldId="336"/>
            <ac:spMk id="12" creationId="{8357A2A8-7341-43E1-9FF0-61AE0843E01B}"/>
          </ac:spMkLst>
        </pc:spChg>
        <pc:spChg chg="add mod">
          <ac:chgData name="Ligita Pudža" userId="51d7f0f2-c252-42a9-946c-7197b0d8529a" providerId="ADAL" clId="{264742A4-D6CC-43DA-94FD-EE26EF8767CA}" dt="2020-04-21T11:48:13.786" v="1799" actId="1036"/>
          <ac:spMkLst>
            <pc:docMk/>
            <pc:sldMk cId="3496251174" sldId="336"/>
            <ac:spMk id="13" creationId="{400E2E43-0772-4FE4-8A6D-EACF9137FA23}"/>
          </ac:spMkLst>
        </pc:spChg>
        <pc:spChg chg="add del">
          <ac:chgData name="Ligita Pudža" userId="51d7f0f2-c252-42a9-946c-7197b0d8529a" providerId="ADAL" clId="{264742A4-D6CC-43DA-94FD-EE26EF8767CA}" dt="2020-04-21T11:46:37.962" v="1756"/>
          <ac:spMkLst>
            <pc:docMk/>
            <pc:sldMk cId="3496251174" sldId="336"/>
            <ac:spMk id="15" creationId="{CB4E298B-863A-45DF-8F9E-B95F4ADB7459}"/>
          </ac:spMkLst>
        </pc:spChg>
        <pc:spChg chg="add mod">
          <ac:chgData name="Ligita Pudža" userId="51d7f0f2-c252-42a9-946c-7197b0d8529a" providerId="ADAL" clId="{264742A4-D6CC-43DA-94FD-EE26EF8767CA}" dt="2020-04-21T11:48:07.167" v="1795" actId="1076"/>
          <ac:spMkLst>
            <pc:docMk/>
            <pc:sldMk cId="3496251174" sldId="336"/>
            <ac:spMk id="16" creationId="{B66309CD-FC5F-47CB-88B2-8E41B89E4336}"/>
          </ac:spMkLst>
        </pc:spChg>
        <pc:picChg chg="add mod">
          <ac:chgData name="Ligita Pudža" userId="51d7f0f2-c252-42a9-946c-7197b0d8529a" providerId="ADAL" clId="{264742A4-D6CC-43DA-94FD-EE26EF8767CA}" dt="2020-04-21T09:25:06.713" v="1380" actId="1038"/>
          <ac:picMkLst>
            <pc:docMk/>
            <pc:sldMk cId="3496251174" sldId="336"/>
            <ac:picMk id="4" creationId="{678F23E6-D206-4511-A81E-E5FDB6DA9F7C}"/>
          </ac:picMkLst>
        </pc:picChg>
        <pc:picChg chg="add mod">
          <ac:chgData name="Ligita Pudža" userId="51d7f0f2-c252-42a9-946c-7197b0d8529a" providerId="ADAL" clId="{264742A4-D6CC-43DA-94FD-EE26EF8767CA}" dt="2020-04-21T09:24:27.677" v="1277" actId="1037"/>
          <ac:picMkLst>
            <pc:docMk/>
            <pc:sldMk cId="3496251174" sldId="336"/>
            <ac:picMk id="5" creationId="{8C01FF6E-F556-4686-95D3-E7AAD815E33F}"/>
          </ac:picMkLst>
        </pc:picChg>
        <pc:picChg chg="add del mod">
          <ac:chgData name="Ligita Pudža" userId="51d7f0f2-c252-42a9-946c-7197b0d8529a" providerId="ADAL" clId="{264742A4-D6CC-43DA-94FD-EE26EF8767CA}" dt="2020-04-21T09:28:44.500" v="1557" actId="478"/>
          <ac:picMkLst>
            <pc:docMk/>
            <pc:sldMk cId="3496251174" sldId="336"/>
            <ac:picMk id="6" creationId="{CD35B372-36BA-4B42-82AE-24E21719B198}"/>
          </ac:picMkLst>
        </pc:picChg>
        <pc:picChg chg="add del mod">
          <ac:chgData name="Ligita Pudža" userId="51d7f0f2-c252-42a9-946c-7197b0d8529a" providerId="ADAL" clId="{264742A4-D6CC-43DA-94FD-EE26EF8767CA}" dt="2020-04-21T09:16:58.130" v="1026" actId="478"/>
          <ac:picMkLst>
            <pc:docMk/>
            <pc:sldMk cId="3496251174" sldId="336"/>
            <ac:picMk id="7" creationId="{35B3C1AD-BB18-4DB0-A5C0-E954C23C6D2E}"/>
          </ac:picMkLst>
        </pc:picChg>
        <pc:picChg chg="add mod">
          <ac:chgData name="Ligita Pudža" userId="51d7f0f2-c252-42a9-946c-7197b0d8529a" providerId="ADAL" clId="{264742A4-D6CC-43DA-94FD-EE26EF8767CA}" dt="2020-04-21T09:14:08.972" v="846" actId="1035"/>
          <ac:picMkLst>
            <pc:docMk/>
            <pc:sldMk cId="3496251174" sldId="336"/>
            <ac:picMk id="8" creationId="{14292877-6756-4100-9FC5-D69AC68FA931}"/>
          </ac:picMkLst>
        </pc:picChg>
        <pc:picChg chg="add mod">
          <ac:chgData name="Ligita Pudža" userId="51d7f0f2-c252-42a9-946c-7197b0d8529a" providerId="ADAL" clId="{264742A4-D6CC-43DA-94FD-EE26EF8767CA}" dt="2020-04-21T09:24:37.779" v="1309" actId="1037"/>
          <ac:picMkLst>
            <pc:docMk/>
            <pc:sldMk cId="3496251174" sldId="336"/>
            <ac:picMk id="9" creationId="{11199626-B534-452F-B728-BC9C7C24DB76}"/>
          </ac:picMkLst>
        </pc:picChg>
        <pc:picChg chg="add mod">
          <ac:chgData name="Ligita Pudža" userId="51d7f0f2-c252-42a9-946c-7197b0d8529a" providerId="ADAL" clId="{264742A4-D6CC-43DA-94FD-EE26EF8767CA}" dt="2020-04-21T09:25:11.709" v="1383" actId="1037"/>
          <ac:picMkLst>
            <pc:docMk/>
            <pc:sldMk cId="3496251174" sldId="336"/>
            <ac:picMk id="10" creationId="{4B721594-4C61-4371-AF22-0CCA943A9043}"/>
          </ac:picMkLst>
        </pc:picChg>
        <pc:picChg chg="add mod">
          <ac:chgData name="Ligita Pudža" userId="51d7f0f2-c252-42a9-946c-7197b0d8529a" providerId="ADAL" clId="{264742A4-D6CC-43DA-94FD-EE26EF8767CA}" dt="2020-04-21T09:29:02.862" v="1615" actId="1035"/>
          <ac:picMkLst>
            <pc:docMk/>
            <pc:sldMk cId="3496251174" sldId="336"/>
            <ac:picMk id="11" creationId="{35F388C4-4B2B-40D3-969F-A1EB6F4C4BF3}"/>
          </ac:picMkLst>
        </pc:picChg>
        <pc:picChg chg="add del mod">
          <ac:chgData name="Ligita Pudža" userId="51d7f0f2-c252-42a9-946c-7197b0d8529a" providerId="ADAL" clId="{264742A4-D6CC-43DA-94FD-EE26EF8767CA}" dt="2020-04-21T11:46:21.320" v="1754" actId="478"/>
          <ac:picMkLst>
            <pc:docMk/>
            <pc:sldMk cId="3496251174" sldId="336"/>
            <ac:picMk id="14" creationId="{8CF67883-C8BB-4381-B9C2-5D149B74E161}"/>
          </ac:picMkLst>
        </pc:picChg>
      </pc:sldChg>
      <pc:sldChg chg="modSp add">
        <pc:chgData name="Ligita Pudža" userId="51d7f0f2-c252-42a9-946c-7197b0d8529a" providerId="ADAL" clId="{264742A4-D6CC-43DA-94FD-EE26EF8767CA}" dt="2020-04-22T07:51:02.593" v="2263" actId="20577"/>
        <pc:sldMkLst>
          <pc:docMk/>
          <pc:sldMk cId="4237424650" sldId="337"/>
        </pc:sldMkLst>
        <pc:spChg chg="mod">
          <ac:chgData name="Ligita Pudža" userId="51d7f0f2-c252-42a9-946c-7197b0d8529a" providerId="ADAL" clId="{264742A4-D6CC-43DA-94FD-EE26EF8767CA}" dt="2020-04-21T13:00:06.287" v="2186" actId="14100"/>
          <ac:spMkLst>
            <pc:docMk/>
            <pc:sldMk cId="4237424650" sldId="337"/>
            <ac:spMk id="2" creationId="{C05D91AD-E50A-49C0-A0E8-AD219494D8C1}"/>
          </ac:spMkLst>
        </pc:spChg>
        <pc:spChg chg="mod">
          <ac:chgData name="Ligita Pudža" userId="51d7f0f2-c252-42a9-946c-7197b0d8529a" providerId="ADAL" clId="{264742A4-D6CC-43DA-94FD-EE26EF8767CA}" dt="2020-04-22T07:51:02.593" v="2263" actId="20577"/>
          <ac:spMkLst>
            <pc:docMk/>
            <pc:sldMk cId="4237424650" sldId="337"/>
            <ac:spMk id="3" creationId="{937AB762-D06B-4C51-A7E2-3CE9A457005A}"/>
          </ac:spMkLst>
        </pc:spChg>
      </pc:sldChg>
      <pc:sldChg chg="modSp add">
        <pc:chgData name="Ligita Pudža" userId="51d7f0f2-c252-42a9-946c-7197b0d8529a" providerId="ADAL" clId="{264742A4-D6CC-43DA-94FD-EE26EF8767CA}" dt="2020-04-22T07:36:20.199" v="2257" actId="20577"/>
        <pc:sldMkLst>
          <pc:docMk/>
          <pc:sldMk cId="1112605043" sldId="338"/>
        </pc:sldMkLst>
        <pc:spChg chg="mod">
          <ac:chgData name="Ligita Pudža" userId="51d7f0f2-c252-42a9-946c-7197b0d8529a" providerId="ADAL" clId="{264742A4-D6CC-43DA-94FD-EE26EF8767CA}" dt="2020-04-21T12:04:24.548" v="1876" actId="14100"/>
          <ac:spMkLst>
            <pc:docMk/>
            <pc:sldMk cId="1112605043" sldId="338"/>
            <ac:spMk id="2" creationId="{C05D91AD-E50A-49C0-A0E8-AD219494D8C1}"/>
          </ac:spMkLst>
        </pc:spChg>
        <pc:spChg chg="mod">
          <ac:chgData name="Ligita Pudža" userId="51d7f0f2-c252-42a9-946c-7197b0d8529a" providerId="ADAL" clId="{264742A4-D6CC-43DA-94FD-EE26EF8767CA}" dt="2020-04-22T07:36:20.199" v="2257" actId="20577"/>
          <ac:spMkLst>
            <pc:docMk/>
            <pc:sldMk cId="1112605043" sldId="338"/>
            <ac:spMk id="3" creationId="{937AB762-D06B-4C51-A7E2-3CE9A457005A}"/>
          </ac:spMkLst>
        </pc:spChg>
      </pc:sldChg>
      <pc:sldChg chg="del">
        <pc:chgData name="Ligita Pudža" userId="51d7f0f2-c252-42a9-946c-7197b0d8529a" providerId="ADAL" clId="{264742A4-D6CC-43DA-94FD-EE26EF8767CA}" dt="2020-04-21T09:03:10.237" v="0" actId="47"/>
        <pc:sldMkLst>
          <pc:docMk/>
          <pc:sldMk cId="4168170065" sldId="338"/>
        </pc:sldMkLst>
      </pc:sldChg>
      <pc:sldChg chg="modSp add">
        <pc:chgData name="Ligita Pudža" userId="51d7f0f2-c252-42a9-946c-7197b0d8529a" providerId="ADAL" clId="{264742A4-D6CC-43DA-94FD-EE26EF8767CA}" dt="2020-04-22T07:36:55.360" v="2259" actId="20577"/>
        <pc:sldMkLst>
          <pc:docMk/>
          <pc:sldMk cId="647183611" sldId="339"/>
        </pc:sldMkLst>
        <pc:spChg chg="mod">
          <ac:chgData name="Ligita Pudža" userId="51d7f0f2-c252-42a9-946c-7197b0d8529a" providerId="ADAL" clId="{264742A4-D6CC-43DA-94FD-EE26EF8767CA}" dt="2020-04-21T13:02:53.145" v="2199" actId="14100"/>
          <ac:spMkLst>
            <pc:docMk/>
            <pc:sldMk cId="647183611" sldId="339"/>
            <ac:spMk id="2" creationId="{C05D91AD-E50A-49C0-A0E8-AD219494D8C1}"/>
          </ac:spMkLst>
        </pc:spChg>
        <pc:spChg chg="mod">
          <ac:chgData name="Ligita Pudža" userId="51d7f0f2-c252-42a9-946c-7197b0d8529a" providerId="ADAL" clId="{264742A4-D6CC-43DA-94FD-EE26EF8767CA}" dt="2020-04-22T07:36:55.360" v="2259" actId="20577"/>
          <ac:spMkLst>
            <pc:docMk/>
            <pc:sldMk cId="647183611" sldId="339"/>
            <ac:spMk id="3" creationId="{937AB762-D06B-4C51-A7E2-3CE9A457005A}"/>
          </ac:spMkLst>
        </pc:spChg>
      </pc:sldChg>
      <pc:sldChg chg="del">
        <pc:chgData name="Ligita Pudža" userId="51d7f0f2-c252-42a9-946c-7197b0d8529a" providerId="ADAL" clId="{264742A4-D6CC-43DA-94FD-EE26EF8767CA}" dt="2020-04-21T09:03:14.704" v="18" actId="47"/>
        <pc:sldMkLst>
          <pc:docMk/>
          <pc:sldMk cId="2576384351" sldId="339"/>
        </pc:sldMkLst>
      </pc:sldChg>
      <pc:sldChg chg="del">
        <pc:chgData name="Ligita Pudža" userId="51d7f0f2-c252-42a9-946c-7197b0d8529a" providerId="ADAL" clId="{264742A4-D6CC-43DA-94FD-EE26EF8767CA}" dt="2020-04-21T09:03:15.987" v="23" actId="47"/>
        <pc:sldMkLst>
          <pc:docMk/>
          <pc:sldMk cId="1069423058" sldId="340"/>
        </pc:sldMkLst>
      </pc:sldChg>
      <pc:sldChg chg="addSp delSp modSp add">
        <pc:chgData name="Ligita Pudža" userId="51d7f0f2-c252-42a9-946c-7197b0d8529a" providerId="ADAL" clId="{264742A4-D6CC-43DA-94FD-EE26EF8767CA}" dt="2020-04-21T12:58:01.806" v="2181" actId="1036"/>
        <pc:sldMkLst>
          <pc:docMk/>
          <pc:sldMk cId="2394592719" sldId="340"/>
        </pc:sldMkLst>
        <pc:spChg chg="mod">
          <ac:chgData name="Ligita Pudža" userId="51d7f0f2-c252-42a9-946c-7197b0d8529a" providerId="ADAL" clId="{264742A4-D6CC-43DA-94FD-EE26EF8767CA}" dt="2020-04-21T12:58:01.806" v="2181" actId="1036"/>
          <ac:spMkLst>
            <pc:docMk/>
            <pc:sldMk cId="2394592719" sldId="340"/>
            <ac:spMk id="2" creationId="{C05D91AD-E50A-49C0-A0E8-AD219494D8C1}"/>
          </ac:spMkLst>
        </pc:spChg>
        <pc:spChg chg="mod">
          <ac:chgData name="Ligita Pudža" userId="51d7f0f2-c252-42a9-946c-7197b0d8529a" providerId="ADAL" clId="{264742A4-D6CC-43DA-94FD-EE26EF8767CA}" dt="2020-04-21T12:57:49.086" v="2178" actId="122"/>
          <ac:spMkLst>
            <pc:docMk/>
            <pc:sldMk cId="2394592719" sldId="340"/>
            <ac:spMk id="3" creationId="{937AB762-D06B-4C51-A7E2-3CE9A457005A}"/>
          </ac:spMkLst>
        </pc:spChg>
        <pc:spChg chg="add mod">
          <ac:chgData name="Ligita Pudža" userId="51d7f0f2-c252-42a9-946c-7197b0d8529a" providerId="ADAL" clId="{264742A4-D6CC-43DA-94FD-EE26EF8767CA}" dt="2020-04-21T12:57:44.723" v="2177" actId="122"/>
          <ac:spMkLst>
            <pc:docMk/>
            <pc:sldMk cId="2394592719" sldId="340"/>
            <ac:spMk id="12" creationId="{8345D2D7-B0E6-4CC8-971C-6FCEA351AF43}"/>
          </ac:spMkLst>
        </pc:spChg>
        <pc:picChg chg="add del mod">
          <ac:chgData name="Ligita Pudža" userId="51d7f0f2-c252-42a9-946c-7197b0d8529a" providerId="ADAL" clId="{264742A4-D6CC-43DA-94FD-EE26EF8767CA}" dt="2020-04-21T12:18:01.142" v="2084" actId="478"/>
          <ac:picMkLst>
            <pc:docMk/>
            <pc:sldMk cId="2394592719" sldId="340"/>
            <ac:picMk id="6" creationId="{D0F12D2F-1FE7-4F78-A6F6-2F93CFB6E9E0}"/>
          </ac:picMkLst>
        </pc:picChg>
      </pc:sldChg>
      <pc:sldChg chg="del">
        <pc:chgData name="Ligita Pudža" userId="51d7f0f2-c252-42a9-946c-7197b0d8529a" providerId="ADAL" clId="{264742A4-D6CC-43DA-94FD-EE26EF8767CA}" dt="2020-04-21T09:03:14.205" v="15" actId="47"/>
        <pc:sldMkLst>
          <pc:docMk/>
          <pc:sldMk cId="1461579007" sldId="341"/>
        </pc:sldMkLst>
      </pc:sldChg>
      <pc:sldChg chg="del">
        <pc:chgData name="Ligita Pudža" userId="51d7f0f2-c252-42a9-946c-7197b0d8529a" providerId="ADAL" clId="{264742A4-D6CC-43DA-94FD-EE26EF8767CA}" dt="2020-04-21T09:03:17.269" v="31" actId="47"/>
        <pc:sldMkLst>
          <pc:docMk/>
          <pc:sldMk cId="3796034391" sldId="342"/>
        </pc:sldMkLst>
      </pc:sldChg>
      <pc:sldChg chg="del">
        <pc:chgData name="Ligita Pudža" userId="51d7f0f2-c252-42a9-946c-7197b0d8529a" providerId="ADAL" clId="{264742A4-D6CC-43DA-94FD-EE26EF8767CA}" dt="2020-04-21T09:03:13.445" v="11" actId="47"/>
        <pc:sldMkLst>
          <pc:docMk/>
          <pc:sldMk cId="1124106703" sldId="343"/>
        </pc:sldMkLst>
      </pc:sldChg>
      <pc:sldChg chg="del">
        <pc:chgData name="Ligita Pudža" userId="51d7f0f2-c252-42a9-946c-7197b0d8529a" providerId="ADAL" clId="{264742A4-D6CC-43DA-94FD-EE26EF8767CA}" dt="2020-04-21T09:03:13.742" v="12" actId="47"/>
        <pc:sldMkLst>
          <pc:docMk/>
          <pc:sldMk cId="629983415" sldId="344"/>
        </pc:sldMkLst>
      </pc:sldChg>
      <pc:sldChg chg="del">
        <pc:chgData name="Ligita Pudža" userId="51d7f0f2-c252-42a9-946c-7197b0d8529a" providerId="ADAL" clId="{264742A4-D6CC-43DA-94FD-EE26EF8767CA}" dt="2020-04-21T09:03:12.914" v="9" actId="47"/>
        <pc:sldMkLst>
          <pc:docMk/>
          <pc:sldMk cId="1897536135" sldId="345"/>
        </pc:sldMkLst>
      </pc:sldChg>
      <pc:sldChg chg="del">
        <pc:chgData name="Ligita Pudža" userId="51d7f0f2-c252-42a9-946c-7197b0d8529a" providerId="ADAL" clId="{264742A4-D6CC-43DA-94FD-EE26EF8767CA}" dt="2020-04-21T09:03:13.258" v="10" actId="47"/>
        <pc:sldMkLst>
          <pc:docMk/>
          <pc:sldMk cId="741377551" sldId="346"/>
        </pc:sldMkLst>
      </pc:sldChg>
      <pc:sldChg chg="del">
        <pc:chgData name="Ligita Pudža" userId="51d7f0f2-c252-42a9-946c-7197b0d8529a" providerId="ADAL" clId="{264742A4-D6CC-43DA-94FD-EE26EF8767CA}" dt="2020-04-21T09:03:13.892" v="13" actId="47"/>
        <pc:sldMkLst>
          <pc:docMk/>
          <pc:sldMk cId="1377000060" sldId="347"/>
        </pc:sldMkLst>
      </pc:sldChg>
      <pc:sldChg chg="del">
        <pc:chgData name="Ligita Pudža" userId="51d7f0f2-c252-42a9-946c-7197b0d8529a" providerId="ADAL" clId="{264742A4-D6CC-43DA-94FD-EE26EF8767CA}" dt="2020-04-21T09:03:12.753" v="8" actId="47"/>
        <pc:sldMkLst>
          <pc:docMk/>
          <pc:sldMk cId="3616583514" sldId="349"/>
        </pc:sldMkLst>
      </pc:sldChg>
      <pc:sldChg chg="del">
        <pc:chgData name="Ligita Pudža" userId="51d7f0f2-c252-42a9-946c-7197b0d8529a" providerId="ADAL" clId="{264742A4-D6CC-43DA-94FD-EE26EF8767CA}" dt="2020-04-21T09:03:15.507" v="20" actId="47"/>
        <pc:sldMkLst>
          <pc:docMk/>
          <pc:sldMk cId="3738377286" sldId="35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4869D1-4C6B-4B5D-8061-37B75D2AA328}" type="datetimeFigureOut">
              <a:rPr lang="lv-LV" smtClean="0"/>
              <a:t>22.04.2020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B83776-B61C-474D-A753-E15F45F0E20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97896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trade union membership of the employees is</a:t>
            </a:r>
          </a:p>
          <a:p>
            <a:r>
              <a:rPr lang="en-US" dirty="0"/>
              <a:t>rather low in Latvia too - for example, Latvian Trade Union of Local Government Employees has its organizations only in</a:t>
            </a:r>
          </a:p>
          <a:p>
            <a:r>
              <a:rPr lang="en-US" dirty="0"/>
              <a:t>40 out of 119 local governments and only 35% of these organizations have concluded collective agreements. A survey</a:t>
            </a:r>
          </a:p>
          <a:p>
            <a:r>
              <a:rPr lang="en-US" dirty="0"/>
              <a:t>performed by the company SKDS in December 2017 show that only 29.9% of respondents trust trade unions. There is high</a:t>
            </a:r>
          </a:p>
          <a:p>
            <a:r>
              <a:rPr lang="en-US" dirty="0"/>
              <a:t>necessity to build understanding of the importance of social dialogue on local level as it is where the involved parties</a:t>
            </a:r>
          </a:p>
          <a:p>
            <a:r>
              <a:rPr lang="en-US" dirty="0"/>
              <a:t>can negotiate and decide on salaries, work conditions and involvement of the employees in discussion issues of local</a:t>
            </a:r>
          </a:p>
          <a:p>
            <a:r>
              <a:rPr lang="en-US" dirty="0"/>
              <a:t>government's performance and development.</a:t>
            </a:r>
          </a:p>
          <a:p>
            <a:r>
              <a:rPr lang="en-US" dirty="0"/>
              <a:t>As Latvia is one of the countries where coverage of collective bargaining is less than 35%,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B83776-B61C-474D-A753-E15F45F0E208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21318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Darba koplīgums – sociālā dialoga pamats</a:t>
            </a:r>
          </a:p>
          <a:p>
            <a:r>
              <a:rPr lang="lv-LV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lv-LV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Darba koplīgums -iekšējās komunikācijas instruments</a:t>
            </a:r>
          </a:p>
          <a:p>
            <a:r>
              <a:rPr lang="lv-LV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lv-LV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Projekta virsuzdevums – restartēt Darba koplīgumu</a:t>
            </a:r>
          </a:p>
          <a:p>
            <a:r>
              <a:rPr lang="lv-LV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lv-LV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Darba devējs un darbinieks veido cita veida  attiecības – sadarbības attiecības</a:t>
            </a:r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B83776-B61C-474D-A753-E15F45F0E208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43751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/>
              <a:t>(tēmas tiks precizētas, piem. līderības prasmes, sarunu vešanas un komunikācija, darbinieku iesaiste lēmumu pieņemšanā (komandas veidošana), starpinstitūciju sadarbība pakalpojumu sniegšanā, riska faktoru identificēšana un vadīšana sociālo darbinieku darbā;  12 semināri)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B83776-B61C-474D-A753-E15F45F0E208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69817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68A0C-36BF-4B15-8696-E1B57213C8BB}" type="datetimeFigureOut">
              <a:rPr lang="lv-LV" smtClean="0"/>
              <a:pPr/>
              <a:t>22.04.2020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84B7-5A92-465A-819A-D595F965BFAA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717032"/>
            <a:ext cx="6400800" cy="64294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Rediģēt šablona apakšvirsraksta stilu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-7"/>
            <a:ext cx="9143998" cy="133235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7" y="332656"/>
            <a:ext cx="8072419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115" y="1556792"/>
            <a:ext cx="8229600" cy="4608512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68A0C-36BF-4B15-8696-E1B57213C8BB}" type="datetimeFigureOut">
              <a:rPr lang="lv-LV" smtClean="0"/>
              <a:pPr/>
              <a:t>22.04.2020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84B7-5A92-465A-819A-D595F965BFA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992888" cy="1143000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68A0C-36BF-4B15-8696-E1B57213C8BB}" type="datetimeFigureOut">
              <a:rPr lang="lv-LV" smtClean="0"/>
              <a:pPr/>
              <a:t>22.04.2020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84B7-5A92-465A-819A-D595F965BFA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992888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68A0C-36BF-4B15-8696-E1B57213C8BB}" type="datetimeFigureOut">
              <a:rPr lang="lv-LV" smtClean="0"/>
              <a:pPr/>
              <a:t>22.04.2020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84B7-5A92-465A-819A-D595F965BFA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68A0C-36BF-4B15-8696-E1B57213C8BB}" type="datetimeFigureOut">
              <a:rPr lang="lv-LV" smtClean="0"/>
              <a:pPr/>
              <a:t>22.04.2020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84B7-5A92-465A-819A-D595F965BFA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68A0C-36BF-4B15-8696-E1B57213C8BB}" type="datetimeFigureOut">
              <a:rPr lang="lv-LV" smtClean="0"/>
              <a:pPr/>
              <a:t>22.04.2020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84B7-5A92-465A-819A-D595F965BFA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73050"/>
            <a:ext cx="242190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68A0C-36BF-4B15-8696-E1B57213C8BB}" type="datetimeFigureOut">
              <a:rPr lang="lv-LV" smtClean="0"/>
              <a:pPr/>
              <a:t>22.04.2020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84B7-5A92-465A-819A-D595F965BFA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v-LV"/>
              <a:t>Noklikšķiniet uz ikonas, lai pievienotu attēlu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68A0C-36BF-4B15-8696-E1B57213C8BB}" type="datetimeFigureOut">
              <a:rPr lang="lv-LV" smtClean="0"/>
              <a:pPr/>
              <a:t>22.04.2020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84B7-5A92-465A-819A-D595F965BFA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6525344"/>
            <a:ext cx="9154274" cy="485056"/>
          </a:xfrm>
          <a:custGeom>
            <a:avLst/>
            <a:gdLst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9144000 w 9144000"/>
              <a:gd name="connsiteY2" fmla="*/ 3581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1 h 2349501"/>
              <a:gd name="connsiteX1" fmla="*/ 9144000 w 9144000"/>
              <a:gd name="connsiteY1" fmla="*/ 1 h 2349501"/>
              <a:gd name="connsiteX2" fmla="*/ 0 w 9144000"/>
              <a:gd name="connsiteY2" fmla="*/ 1905001 h 2349501"/>
              <a:gd name="connsiteX3" fmla="*/ 0 w 9144000"/>
              <a:gd name="connsiteY3" fmla="*/ 1 h 2349501"/>
              <a:gd name="connsiteX0" fmla="*/ 0 w 9144000"/>
              <a:gd name="connsiteY0" fmla="*/ 671286 h 3020786"/>
              <a:gd name="connsiteX1" fmla="*/ 9144000 w 9144000"/>
              <a:gd name="connsiteY1" fmla="*/ 671286 h 3020786"/>
              <a:gd name="connsiteX2" fmla="*/ 0 w 9144000"/>
              <a:gd name="connsiteY2" fmla="*/ 1905001 h 3020786"/>
              <a:gd name="connsiteX3" fmla="*/ 0 w 9144000"/>
              <a:gd name="connsiteY3" fmla="*/ 671286 h 3020786"/>
              <a:gd name="connsiteX0" fmla="*/ 0 w 9144000"/>
              <a:gd name="connsiteY0" fmla="*/ -1 h 2349499"/>
              <a:gd name="connsiteX1" fmla="*/ 9144000 w 9144000"/>
              <a:gd name="connsiteY1" fmla="*/ -1 h 2349499"/>
              <a:gd name="connsiteX2" fmla="*/ 0 w 9144000"/>
              <a:gd name="connsiteY2" fmla="*/ 1233714 h 2349499"/>
              <a:gd name="connsiteX3" fmla="*/ 0 w 9144000"/>
              <a:gd name="connsiteY3" fmla="*/ -1 h 2349499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233715 h 2349500"/>
              <a:gd name="connsiteX3" fmla="*/ 0 w 9144000"/>
              <a:gd name="connsiteY3" fmla="*/ 0 h 2349500"/>
              <a:gd name="connsiteX0" fmla="*/ 0 w 9144000"/>
              <a:gd name="connsiteY0" fmla="*/ 0 h 2181679"/>
              <a:gd name="connsiteX1" fmla="*/ 9144000 w 9144000"/>
              <a:gd name="connsiteY1" fmla="*/ 0 h 2181679"/>
              <a:gd name="connsiteX2" fmla="*/ 0 w 9144000"/>
              <a:gd name="connsiteY2" fmla="*/ 1233715 h 2181679"/>
              <a:gd name="connsiteX3" fmla="*/ 0 w 9144000"/>
              <a:gd name="connsiteY3" fmla="*/ 0 h 2181679"/>
              <a:gd name="connsiteX0" fmla="*/ 0 w 9144000"/>
              <a:gd name="connsiteY0" fmla="*/ 0 h 2237619"/>
              <a:gd name="connsiteX1" fmla="*/ 9144000 w 9144000"/>
              <a:gd name="connsiteY1" fmla="*/ 0 h 2237619"/>
              <a:gd name="connsiteX2" fmla="*/ 0 w 9144000"/>
              <a:gd name="connsiteY2" fmla="*/ 1233715 h 2237619"/>
              <a:gd name="connsiteX3" fmla="*/ 0 w 9144000"/>
              <a:gd name="connsiteY3" fmla="*/ 0 h 2237619"/>
              <a:gd name="connsiteX0" fmla="*/ 0 w 10439400"/>
              <a:gd name="connsiteY0" fmla="*/ 0 h 1432615"/>
              <a:gd name="connsiteX1" fmla="*/ 9144000 w 10439400"/>
              <a:gd name="connsiteY1" fmla="*/ 0 h 1432615"/>
              <a:gd name="connsiteX2" fmla="*/ 7772400 w 10439400"/>
              <a:gd name="connsiteY2" fmla="*/ 1193397 h 1432615"/>
              <a:gd name="connsiteX3" fmla="*/ 0 w 10439400"/>
              <a:gd name="connsiteY3" fmla="*/ 1233715 h 1432615"/>
              <a:gd name="connsiteX4" fmla="*/ 0 w 10439400"/>
              <a:gd name="connsiteY4" fmla="*/ 0 h 1432615"/>
              <a:gd name="connsiteX0" fmla="*/ 0 w 10668000"/>
              <a:gd name="connsiteY0" fmla="*/ 0 h 1846539"/>
              <a:gd name="connsiteX1" fmla="*/ 9144000 w 10668000"/>
              <a:gd name="connsiteY1" fmla="*/ 0 h 1846539"/>
              <a:gd name="connsiteX2" fmla="*/ 9144000 w 10668000"/>
              <a:gd name="connsiteY2" fmla="*/ 1640920 h 1846539"/>
              <a:gd name="connsiteX3" fmla="*/ 0 w 10668000"/>
              <a:gd name="connsiteY3" fmla="*/ 1233715 h 1846539"/>
              <a:gd name="connsiteX4" fmla="*/ 0 w 10668000"/>
              <a:gd name="connsiteY4" fmla="*/ 0 h 1846539"/>
              <a:gd name="connsiteX0" fmla="*/ 0 w 10668000"/>
              <a:gd name="connsiteY0" fmla="*/ 234984 h 2081523"/>
              <a:gd name="connsiteX1" fmla="*/ 9144000 w 10668000"/>
              <a:gd name="connsiteY1" fmla="*/ 234984 h 2081523"/>
              <a:gd name="connsiteX2" fmla="*/ 9144000 w 10668000"/>
              <a:gd name="connsiteY2" fmla="*/ 1875904 h 2081523"/>
              <a:gd name="connsiteX3" fmla="*/ 0 w 10668000"/>
              <a:gd name="connsiteY3" fmla="*/ 1468699 h 2081523"/>
              <a:gd name="connsiteX4" fmla="*/ 0 w 10668000"/>
              <a:gd name="connsiteY4" fmla="*/ 234984 h 2081523"/>
              <a:gd name="connsiteX0" fmla="*/ 0 w 9144000"/>
              <a:gd name="connsiteY0" fmla="*/ 234983 h 2081522"/>
              <a:gd name="connsiteX1" fmla="*/ 9144000 w 9144000"/>
              <a:gd name="connsiteY1" fmla="*/ 234983 h 2081522"/>
              <a:gd name="connsiteX2" fmla="*/ 9144000 w 9144000"/>
              <a:gd name="connsiteY2" fmla="*/ 1875903 h 2081522"/>
              <a:gd name="connsiteX3" fmla="*/ 0 w 9144000"/>
              <a:gd name="connsiteY3" fmla="*/ 1468698 h 2081522"/>
              <a:gd name="connsiteX4" fmla="*/ 0 w 9144000"/>
              <a:gd name="connsiteY4" fmla="*/ 234983 h 2081522"/>
              <a:gd name="connsiteX0" fmla="*/ 0 w 9144000"/>
              <a:gd name="connsiteY0" fmla="*/ 730583 h 2577122"/>
              <a:gd name="connsiteX1" fmla="*/ 4940300 w 9144000"/>
              <a:gd name="connsiteY1" fmla="*/ 0 h 2577122"/>
              <a:gd name="connsiteX2" fmla="*/ 9144000 w 9144000"/>
              <a:gd name="connsiteY2" fmla="*/ 730583 h 2577122"/>
              <a:gd name="connsiteX3" fmla="*/ 9144000 w 9144000"/>
              <a:gd name="connsiteY3" fmla="*/ 2371503 h 2577122"/>
              <a:gd name="connsiteX4" fmla="*/ 0 w 9144000"/>
              <a:gd name="connsiteY4" fmla="*/ 1964298 h 2577122"/>
              <a:gd name="connsiteX5" fmla="*/ 0 w 9144000"/>
              <a:gd name="connsiteY5" fmla="*/ 730583 h 2577122"/>
              <a:gd name="connsiteX0" fmla="*/ 0 w 9144000"/>
              <a:gd name="connsiteY0" fmla="*/ 730583 h 2163196"/>
              <a:gd name="connsiteX1" fmla="*/ 4940300 w 9144000"/>
              <a:gd name="connsiteY1" fmla="*/ 0 h 2163196"/>
              <a:gd name="connsiteX2" fmla="*/ 9144000 w 9144000"/>
              <a:gd name="connsiteY2" fmla="*/ 730583 h 2163196"/>
              <a:gd name="connsiteX3" fmla="*/ 9144000 w 9144000"/>
              <a:gd name="connsiteY3" fmla="*/ 1598367 h 2163196"/>
              <a:gd name="connsiteX4" fmla="*/ 0 w 9144000"/>
              <a:gd name="connsiteY4" fmla="*/ 1964298 h 2163196"/>
              <a:gd name="connsiteX5" fmla="*/ 0 w 9144000"/>
              <a:gd name="connsiteY5" fmla="*/ 730583 h 2163196"/>
              <a:gd name="connsiteX0" fmla="*/ 0 w 9144000"/>
              <a:gd name="connsiteY0" fmla="*/ 913051 h 2345664"/>
              <a:gd name="connsiteX1" fmla="*/ 4940300 w 9144000"/>
              <a:gd name="connsiteY1" fmla="*/ 182468 h 2345664"/>
              <a:gd name="connsiteX2" fmla="*/ 9144000 w 9144000"/>
              <a:gd name="connsiteY2" fmla="*/ 296129 h 2345664"/>
              <a:gd name="connsiteX3" fmla="*/ 9144000 w 9144000"/>
              <a:gd name="connsiteY3" fmla="*/ 1780835 h 2345664"/>
              <a:gd name="connsiteX4" fmla="*/ 0 w 9144000"/>
              <a:gd name="connsiteY4" fmla="*/ 2146766 h 2345664"/>
              <a:gd name="connsiteX5" fmla="*/ 0 w 9144000"/>
              <a:gd name="connsiteY5" fmla="*/ 913051 h 2345664"/>
              <a:gd name="connsiteX0" fmla="*/ 0 w 9144000"/>
              <a:gd name="connsiteY0" fmla="*/ 833404 h 2266017"/>
              <a:gd name="connsiteX1" fmla="*/ 4940300 w 9144000"/>
              <a:gd name="connsiteY1" fmla="*/ 102821 h 2266017"/>
              <a:gd name="connsiteX2" fmla="*/ 9144000 w 9144000"/>
              <a:gd name="connsiteY2" fmla="*/ 216482 h 2266017"/>
              <a:gd name="connsiteX3" fmla="*/ 9144000 w 9144000"/>
              <a:gd name="connsiteY3" fmla="*/ 1701188 h 2266017"/>
              <a:gd name="connsiteX4" fmla="*/ 0 w 9144000"/>
              <a:gd name="connsiteY4" fmla="*/ 2067119 h 2266017"/>
              <a:gd name="connsiteX5" fmla="*/ 0 w 9144000"/>
              <a:gd name="connsiteY5" fmla="*/ 833404 h 2266017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761553 h 2194166"/>
              <a:gd name="connsiteX1" fmla="*/ 9144000 w 9144000"/>
              <a:gd name="connsiteY1" fmla="*/ 144631 h 2194166"/>
              <a:gd name="connsiteX2" fmla="*/ 9144000 w 9144000"/>
              <a:gd name="connsiteY2" fmla="*/ 1629337 h 2194166"/>
              <a:gd name="connsiteX3" fmla="*/ 0 w 9144000"/>
              <a:gd name="connsiteY3" fmla="*/ 1995268 h 2194166"/>
              <a:gd name="connsiteX4" fmla="*/ 0 w 9144000"/>
              <a:gd name="connsiteY4" fmla="*/ 761553 h 2194166"/>
              <a:gd name="connsiteX0" fmla="*/ 0 w 9144000"/>
              <a:gd name="connsiteY0" fmla="*/ 761553 h 2442422"/>
              <a:gd name="connsiteX1" fmla="*/ 9144000 w 9144000"/>
              <a:gd name="connsiteY1" fmla="*/ 144631 h 2442422"/>
              <a:gd name="connsiteX2" fmla="*/ 9144000 w 9144000"/>
              <a:gd name="connsiteY2" fmla="*/ 1629337 h 2442422"/>
              <a:gd name="connsiteX3" fmla="*/ 0 w 9144000"/>
              <a:gd name="connsiteY3" fmla="*/ 1995268 h 2442422"/>
              <a:gd name="connsiteX4" fmla="*/ 0 w 9144000"/>
              <a:gd name="connsiteY4" fmla="*/ 761553 h 2442422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08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879895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2961568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3010571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4274" h="3392193">
                <a:moveTo>
                  <a:pt x="0" y="1711324"/>
                </a:moveTo>
                <a:cubicBezTo>
                  <a:pt x="513708" y="3392193"/>
                  <a:pt x="5445303" y="0"/>
                  <a:pt x="9144000" y="1094402"/>
                </a:cubicBezTo>
                <a:cubicBezTo>
                  <a:pt x="9147425" y="1716791"/>
                  <a:pt x="9150849" y="2388182"/>
                  <a:pt x="9154274" y="3010571"/>
                </a:cubicBezTo>
                <a:lnTo>
                  <a:pt x="0" y="2945039"/>
                </a:lnTo>
                <a:lnTo>
                  <a:pt x="0" y="1711324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4" y="260648"/>
            <a:ext cx="885825" cy="9525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1520" y="6342781"/>
            <a:ext cx="17632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fld id="{C8768A0C-36BF-4B15-8696-E1B57213C8BB}" type="datetimeFigureOut">
              <a:rPr lang="lv-LV" smtClean="0"/>
              <a:pPr/>
              <a:t>22.04.2020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99792" y="6356350"/>
            <a:ext cx="33200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fld id="{1C2E84B7-5A92-465A-819A-D595F965BFAA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2337" y="15567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Business Communication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9115" y="2697759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Company Name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92"/>
            <a:ext cx="9144000" cy="30175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3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ctr" defTabSz="914400" rtl="0" eaLnBrk="1" latinLnBrk="0" hangingPunct="1">
        <a:spcBef>
          <a:spcPct val="20000"/>
        </a:spcBef>
        <a:buFont typeface="Arial" pitchFamily="34" charset="0"/>
        <a:buNone/>
        <a:defRPr sz="3200" kern="1200">
          <a:solidFill>
            <a:schemeClr val="accent3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9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9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9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9.png"/><Relationship Id="rId7" Type="http://schemas.openxmlformats.org/officeDocument/2006/relationships/image" Target="../media/image7.png"/><Relationship Id="rId2" Type="http://schemas.openxmlformats.org/officeDocument/2006/relationships/hyperlink" Target="mailto:ligita.pudza@lps.lv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hyperlink" Target="mailto:lpda@lbas.l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irsraksts 3"/>
          <p:cNvSpPr>
            <a:spLocks noGrp="1"/>
          </p:cNvSpPr>
          <p:nvPr>
            <p:ph type="ctrTitle"/>
          </p:nvPr>
        </p:nvSpPr>
        <p:spPr>
          <a:xfrm>
            <a:off x="683568" y="1988840"/>
            <a:ext cx="7772400" cy="1296144"/>
          </a:xfrm>
        </p:spPr>
        <p:txBody>
          <a:bodyPr>
            <a:normAutofit fontScale="90000"/>
          </a:bodyPr>
          <a:lstStyle/>
          <a:p>
            <a:r>
              <a:rPr lang="lv-LV" b="1" dirty="0"/>
              <a:t>CIENĪGS DARBS SOCIĀLĀS JOMAS DARBINIEKIEM LATVIJĀ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D1E558D-A0B3-494E-BC45-CAABE98C5C4F}"/>
              </a:ext>
            </a:extLst>
          </p:cNvPr>
          <p:cNvSpPr/>
          <p:nvPr/>
        </p:nvSpPr>
        <p:spPr>
          <a:xfrm>
            <a:off x="1907704" y="3729806"/>
            <a:ext cx="53285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b="1" dirty="0"/>
              <a:t>PROJEKTA UZSĀKŠANAS VIDEOKONFERENCE</a:t>
            </a:r>
          </a:p>
          <a:p>
            <a:pPr algn="ctr"/>
            <a:r>
              <a:rPr lang="lv-LV" b="1" dirty="0"/>
              <a:t> </a:t>
            </a:r>
            <a:r>
              <a:rPr lang="lv-LV" dirty="0"/>
              <a:t>Rīgā, 2020.gada 23.aprīlī</a:t>
            </a:r>
          </a:p>
          <a:p>
            <a:endParaRPr lang="lv-LV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44C936-8DD2-4E4F-A9EE-793F3CDF035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013176"/>
            <a:ext cx="986142" cy="100811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9D8E78E-9C28-4B3B-AB1E-921A1614607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5517231"/>
            <a:ext cx="576064" cy="432049"/>
          </a:xfrm>
          <a:prstGeom prst="rect">
            <a:avLst/>
          </a:prstGeom>
          <a:noFill/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DC83018-857C-4CA5-B42B-DB3D6E2A47FA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373216"/>
            <a:ext cx="2897222" cy="720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612A22B-07AB-4C3B-A04F-5DC31FD3939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9712" y="5356766"/>
            <a:ext cx="1274174" cy="66452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58D4601-4FBA-478D-8461-7E8A5528E7E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16016" y="5461558"/>
            <a:ext cx="1126457" cy="55973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D91AD-E50A-49C0-A0E8-AD219494D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412776"/>
            <a:ext cx="8072419" cy="1143000"/>
          </a:xfrm>
        </p:spPr>
        <p:txBody>
          <a:bodyPr>
            <a:normAutofit/>
          </a:bodyPr>
          <a:lstStyle/>
          <a:p>
            <a:r>
              <a:rPr lang="lv-LV" sz="3600" b="1" dirty="0"/>
              <a:t>Projekta mērķis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AB762-D06B-4C51-A7E2-3CE9A4570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887" y="2492896"/>
            <a:ext cx="8259828" cy="1512168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SzPct val="150000"/>
            </a:pPr>
            <a:r>
              <a:rPr lang="lv-LV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Veicināt cienīga darba principu īstenošanu sociālā jomas darbinieku darba vides uzlabošanai Latvijā, izmantojot sociālo dialogu šī mērķa sasniegšanai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78F23E6-D206-4511-A81E-E5FDB6DA9F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3003" y="476673"/>
            <a:ext cx="659437" cy="65943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C01FF6E-F556-4686-95D3-E7AAD815E3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3688" y="591751"/>
            <a:ext cx="488280" cy="46098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4292877-6756-4100-9FC5-D69AC68FA931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32656"/>
            <a:ext cx="1440160" cy="900330"/>
          </a:xfrm>
          <a:prstGeom prst="rect">
            <a:avLst/>
          </a:prstGeom>
          <a:noFill/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1199626-B534-452F-B728-BC9C7C24DB7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51920" y="476672"/>
            <a:ext cx="2232248" cy="69073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B721594-4C61-4371-AF22-0CCA943A904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00192" y="476672"/>
            <a:ext cx="1274174" cy="66452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5F388C4-4B2B-40D3-969F-A1EB6F4C4BF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99792" y="548680"/>
            <a:ext cx="981541" cy="487722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400E2E43-0772-4FE4-8A6D-EACF9137FA23}"/>
              </a:ext>
            </a:extLst>
          </p:cNvPr>
          <p:cNvSpPr txBox="1">
            <a:spLocks/>
          </p:cNvSpPr>
          <p:nvPr/>
        </p:nvSpPr>
        <p:spPr>
          <a:xfrm>
            <a:off x="475928" y="3768365"/>
            <a:ext cx="8072419" cy="12448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accent3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lv-LV" sz="3600" b="1" dirty="0"/>
          </a:p>
          <a:p>
            <a:r>
              <a:rPr lang="lv-LV" sz="3600" b="1" dirty="0"/>
              <a:t>Projekta ieviešana 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B66309CD-FC5F-47CB-88B2-8E41B89E4336}"/>
              </a:ext>
            </a:extLst>
          </p:cNvPr>
          <p:cNvSpPr txBox="1">
            <a:spLocks/>
          </p:cNvSpPr>
          <p:nvPr/>
        </p:nvSpPr>
        <p:spPr>
          <a:xfrm>
            <a:off x="502969" y="4509120"/>
            <a:ext cx="7974101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600"/>
              </a:spcAft>
              <a:buSzPct val="150000"/>
            </a:pPr>
            <a:endParaRPr lang="lv-LV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SzPct val="150000"/>
            </a:pPr>
            <a:r>
              <a:rPr lang="lv-LV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01.04.2020.-31.03.2022.</a:t>
            </a:r>
          </a:p>
        </p:txBody>
      </p:sp>
    </p:spTree>
    <p:extLst>
      <p:ext uri="{BB962C8B-B14F-4D97-AF65-F5344CB8AC3E}">
        <p14:creationId xmlns:p14="http://schemas.microsoft.com/office/powerpoint/2010/main" val="3496251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D91AD-E50A-49C0-A0E8-AD219494D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700808"/>
            <a:ext cx="8072419" cy="900330"/>
          </a:xfrm>
        </p:spPr>
        <p:txBody>
          <a:bodyPr>
            <a:normAutofit/>
          </a:bodyPr>
          <a:lstStyle/>
          <a:p>
            <a:r>
              <a:rPr lang="lv-LV" sz="3600" b="1" dirty="0"/>
              <a:t>Projekta partneri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AB762-D06B-4C51-A7E2-3CE9A4570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115" y="2780928"/>
            <a:ext cx="8229600" cy="3528392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  <a:buSzPct val="87000"/>
              <a:buFont typeface="Wingdings" panose="05000000000000000000" pitchFamily="2" charset="2"/>
              <a:buChar char="ü"/>
            </a:pPr>
            <a:r>
              <a:rPr lang="lv-LV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Latvijas Pašvaldību savienība;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SzPct val="87000"/>
              <a:buFont typeface="Wingdings" panose="05000000000000000000" pitchFamily="2" charset="2"/>
              <a:buChar char="ü"/>
            </a:pPr>
            <a:r>
              <a:rPr lang="lv-LV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Latvijas Pašvaldību darbinieku arodbiedrība;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SzPct val="87000"/>
              <a:buFont typeface="Wingdings" panose="05000000000000000000" pitchFamily="2" charset="2"/>
              <a:buChar char="ü"/>
            </a:pPr>
            <a:r>
              <a:rPr lang="lv-LV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Norvēģijas Vietējo un reģionālo varas iestāžu asociācija </a:t>
            </a:r>
            <a:r>
              <a:rPr lang="lv-LV" sz="2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(KS); 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SzPct val="87000"/>
              <a:buFont typeface="Wingdings" panose="05000000000000000000" pitchFamily="2" charset="2"/>
              <a:buChar char="ü"/>
            </a:pPr>
            <a:r>
              <a:rPr lang="lv-LV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Norvēģijas Pašvaldību darbinieku arodbiedrība </a:t>
            </a:r>
            <a:r>
              <a:rPr lang="lv-LV" sz="2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lv-LV" sz="28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Fagforbundet</a:t>
            </a:r>
            <a:r>
              <a:rPr lang="lv-LV" sz="2800" i="1">
                <a:solidFill>
                  <a:schemeClr val="tx1">
                    <a:lumMod val="95000"/>
                    <a:lumOff val="5000"/>
                  </a:schemeClr>
                </a:solidFill>
              </a:rPr>
              <a:t>).</a:t>
            </a:r>
            <a:endParaRPr lang="lv-LV" sz="28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78F23E6-D206-4511-A81E-E5FDB6DA9F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3003" y="476673"/>
            <a:ext cx="659437" cy="65943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C01FF6E-F556-4686-95D3-E7AAD815E3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591751"/>
            <a:ext cx="488280" cy="46098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4292877-6756-4100-9FC5-D69AC68FA93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32656"/>
            <a:ext cx="1440160" cy="900330"/>
          </a:xfrm>
          <a:prstGeom prst="rect">
            <a:avLst/>
          </a:prstGeom>
          <a:noFill/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1199626-B534-452F-B728-BC9C7C24DB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1920" y="476672"/>
            <a:ext cx="2232248" cy="69073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B721594-4C61-4371-AF22-0CCA943A904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00192" y="476672"/>
            <a:ext cx="1274174" cy="66452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5F388C4-4B2B-40D3-969F-A1EB6F4C4BF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99792" y="548680"/>
            <a:ext cx="981541" cy="48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424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D91AD-E50A-49C0-A0E8-AD219494D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232986"/>
            <a:ext cx="8072419" cy="900330"/>
          </a:xfrm>
        </p:spPr>
        <p:txBody>
          <a:bodyPr>
            <a:normAutofit/>
          </a:bodyPr>
          <a:lstStyle/>
          <a:p>
            <a:r>
              <a:rPr lang="lv-LV" sz="3600" b="1" dirty="0"/>
              <a:t>Projekta aktivitātes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AB762-D06B-4C51-A7E2-3CE9A4570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115" y="2313566"/>
            <a:ext cx="8229600" cy="3995754"/>
          </a:xfrm>
        </p:spPr>
        <p:txBody>
          <a:bodyPr>
            <a:normAutofit fontScale="92500"/>
          </a:bodyPr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  <a:buSzPct val="75000"/>
              <a:buFont typeface="Wingdings" panose="05000000000000000000" pitchFamily="2" charset="2"/>
              <a:buChar char="ü"/>
            </a:pPr>
            <a:r>
              <a:rPr lang="lv-LV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4 reģionālie semināri Vidzemē, Latgale, Kurzemē, Zemgalē:</a:t>
            </a:r>
          </a:p>
          <a:p>
            <a:pPr marL="857250" lvl="1" indent="-457200">
              <a:spcBef>
                <a:spcPts val="0"/>
              </a:spcBef>
              <a:buSzPct val="75000"/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tx1">
                    <a:lumMod val="95000"/>
                    <a:lumOff val="5000"/>
                  </a:schemeClr>
                </a:solidFill>
              </a:rPr>
              <a:t>savstarpējā komunikācija: darba devējs un arodbiedrība,</a:t>
            </a:r>
          </a:p>
          <a:p>
            <a:pPr marL="857250" lvl="1" indent="-457200">
              <a:spcBef>
                <a:spcPts val="0"/>
              </a:spcBef>
              <a:buSzPct val="75000"/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tx1">
                    <a:lumMod val="95000"/>
                    <a:lumOff val="5000"/>
                  </a:schemeClr>
                </a:solidFill>
              </a:rPr>
              <a:t>darba koplīguma ietekme darba tiesiskajās attiecībās,</a:t>
            </a:r>
          </a:p>
          <a:p>
            <a:pPr marL="857250" lvl="1" indent="-457200">
              <a:spcBef>
                <a:spcPts val="0"/>
              </a:spcBef>
              <a:spcAft>
                <a:spcPts val="600"/>
              </a:spcAft>
              <a:buSzPct val="75000"/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labās prakses piemēri;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SzPct val="75000"/>
              <a:buFont typeface="Wingdings" panose="05000000000000000000" pitchFamily="2" charset="2"/>
              <a:buChar char="ü"/>
            </a:pPr>
            <a:r>
              <a:rPr lang="lv-LV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individuālās konsultācijas ar pašvaldībām par darba koplīgumu;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SzPct val="75000"/>
              <a:buFont typeface="Wingdings" panose="05000000000000000000" pitchFamily="2" charset="2"/>
              <a:buChar char="ü"/>
            </a:pPr>
            <a:r>
              <a:rPr lang="lv-LV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plānotais rezultāts - darba koplīguma projekti.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78F23E6-D206-4511-A81E-E5FDB6DA9F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3003" y="476673"/>
            <a:ext cx="659437" cy="65943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C01FF6E-F556-4686-95D3-E7AAD815E3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3688" y="591751"/>
            <a:ext cx="488280" cy="46098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4292877-6756-4100-9FC5-D69AC68FA931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32656"/>
            <a:ext cx="1440160" cy="900330"/>
          </a:xfrm>
          <a:prstGeom prst="rect">
            <a:avLst/>
          </a:prstGeom>
          <a:noFill/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1199626-B534-452F-B728-BC9C7C24DB7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51920" y="476672"/>
            <a:ext cx="2232248" cy="69073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B721594-4C61-4371-AF22-0CCA943A904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00192" y="476672"/>
            <a:ext cx="1274174" cy="66452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5F388C4-4B2B-40D3-969F-A1EB6F4C4BF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99792" y="548680"/>
            <a:ext cx="981541" cy="48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605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D91AD-E50A-49C0-A0E8-AD219494D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167405"/>
            <a:ext cx="8072419" cy="1676403"/>
          </a:xfrm>
        </p:spPr>
        <p:txBody>
          <a:bodyPr>
            <a:normAutofit/>
          </a:bodyPr>
          <a:lstStyle/>
          <a:p>
            <a:r>
              <a:rPr lang="lv-LV" sz="3600" b="1" dirty="0"/>
              <a:t>Projekta aktivitātes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AB762-D06B-4C51-A7E2-3CE9A4570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115" y="2843808"/>
            <a:ext cx="8229600" cy="3465512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SzPct val="75000"/>
              <a:buFont typeface="Wingdings" panose="05000000000000000000" pitchFamily="2" charset="2"/>
              <a:buChar char="ü"/>
            </a:pPr>
            <a:r>
              <a:rPr lang="lv-LV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diskusiju un profesionālie mācību semināri pašvaldību politiķiem un sociālo dienestu vadītājiem/speciālistiem; 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SzPct val="75000"/>
              <a:buFont typeface="Wingdings" panose="05000000000000000000" pitchFamily="2" charset="2"/>
              <a:buChar char="ü"/>
            </a:pPr>
            <a:r>
              <a:rPr lang="lv-LV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rekomendāciju izstrāde cienīga darba principu īstenošanai sociālajā sektorā Latvijā;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SzPct val="75000"/>
              <a:buFont typeface="Wingdings" panose="05000000000000000000" pitchFamily="2" charset="2"/>
              <a:buChar char="ü"/>
            </a:pPr>
            <a:r>
              <a:rPr lang="lv-LV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noslēguma  konference un publicitāte.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78F23E6-D206-4511-A81E-E5FDB6DA9F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3003" y="476673"/>
            <a:ext cx="659437" cy="65943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C01FF6E-F556-4686-95D3-E7AAD815E3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3688" y="591751"/>
            <a:ext cx="488280" cy="46098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4292877-6756-4100-9FC5-D69AC68FA931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32656"/>
            <a:ext cx="1440160" cy="900330"/>
          </a:xfrm>
          <a:prstGeom prst="rect">
            <a:avLst/>
          </a:prstGeom>
          <a:noFill/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1199626-B534-452F-B728-BC9C7C24DB7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51920" y="476672"/>
            <a:ext cx="2232248" cy="69073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B721594-4C61-4371-AF22-0CCA943A904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00192" y="476672"/>
            <a:ext cx="1274174" cy="66452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5F388C4-4B2B-40D3-969F-A1EB6F4C4BF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99792" y="548680"/>
            <a:ext cx="981541" cy="48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183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D91AD-E50A-49C0-A0E8-AD219494D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1853952"/>
            <a:ext cx="7640371" cy="1143000"/>
          </a:xfrm>
        </p:spPr>
        <p:txBody>
          <a:bodyPr>
            <a:normAutofit/>
          </a:bodyPr>
          <a:lstStyle/>
          <a:p>
            <a:r>
              <a:rPr lang="lv-LV" sz="3600" b="1" dirty="0"/>
              <a:t>Paldies par uzmanību 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AB762-D06B-4C51-A7E2-3CE9A4570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115" y="3068960"/>
            <a:ext cx="4092885" cy="2088232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SzPct val="150000"/>
            </a:pPr>
            <a:r>
              <a:rPr lang="lv-LV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Ligita Pudža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SzPct val="150000"/>
            </a:pPr>
            <a:r>
              <a:rPr lang="lv-LV" sz="2800" dirty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ligita.pudza@lps.lv</a:t>
            </a:r>
            <a:endParaRPr lang="lv-LV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SzPct val="150000"/>
            </a:pPr>
            <a:r>
              <a:rPr lang="lv-LV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29297364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78F23E6-D206-4511-A81E-E5FDB6DA9F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3003" y="476673"/>
            <a:ext cx="659437" cy="65943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C01FF6E-F556-4686-95D3-E7AAD815E3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3688" y="591751"/>
            <a:ext cx="488280" cy="46098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4292877-6756-4100-9FC5-D69AC68FA931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32656"/>
            <a:ext cx="1440160" cy="900330"/>
          </a:xfrm>
          <a:prstGeom prst="rect">
            <a:avLst/>
          </a:prstGeom>
          <a:noFill/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1199626-B534-452F-B728-BC9C7C24DB7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51920" y="476672"/>
            <a:ext cx="2232248" cy="69073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B721594-4C61-4371-AF22-0CCA943A904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00192" y="476672"/>
            <a:ext cx="1274174" cy="66452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5F388C4-4B2B-40D3-969F-A1EB6F4C4BF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99792" y="548680"/>
            <a:ext cx="981541" cy="487722"/>
          </a:xfrm>
          <a:prstGeom prst="rect">
            <a:avLst/>
          </a:prstGeom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345D2D7-B0E6-4CC8-971C-6FCEA351AF43}"/>
              </a:ext>
            </a:extLst>
          </p:cNvPr>
          <p:cNvSpPr txBox="1">
            <a:spLocks/>
          </p:cNvSpPr>
          <p:nvPr/>
        </p:nvSpPr>
        <p:spPr>
          <a:xfrm>
            <a:off x="5076056" y="3068960"/>
            <a:ext cx="3456384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600"/>
              </a:spcAft>
              <a:buSzPct val="150000"/>
            </a:pPr>
            <a:r>
              <a:rPr lang="lv-LV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Inese </a:t>
            </a:r>
            <a:r>
              <a:rPr lang="lv-LV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Lāčauniece</a:t>
            </a:r>
            <a:endParaRPr lang="lv-LV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SzPct val="150000"/>
            </a:pPr>
            <a:r>
              <a:rPr lang="lv-LV" sz="2800" dirty="0">
                <a:solidFill>
                  <a:schemeClr val="tx1">
                    <a:lumMod val="95000"/>
                    <a:lumOff val="5000"/>
                  </a:schemeClr>
                </a:solidFill>
                <a:hlinkClick r:id="rId9"/>
              </a:rPr>
              <a:t>lpda@lbas.lv</a:t>
            </a:r>
            <a:endParaRPr lang="lv-LV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SzPct val="150000"/>
            </a:pPr>
            <a:r>
              <a:rPr lang="lv-LV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29277535</a:t>
            </a:r>
          </a:p>
        </p:txBody>
      </p:sp>
    </p:spTree>
    <p:extLst>
      <p:ext uri="{BB962C8B-B14F-4D97-AF65-F5344CB8AC3E}">
        <p14:creationId xmlns:p14="http://schemas.microsoft.com/office/powerpoint/2010/main" val="2394592719"/>
      </p:ext>
    </p:extLst>
  </p:cSld>
  <p:clrMapOvr>
    <a:masterClrMapping/>
  </p:clrMapOvr>
</p:sld>
</file>

<file path=ppt/theme/theme1.xml><?xml version="1.0" encoding="utf-8"?>
<a:theme xmlns:a="http://schemas.openxmlformats.org/drawingml/2006/main" name="LPS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87262F8F225E414A9657A9539FF00BBA" ma:contentTypeVersion="15" ma:contentTypeDescription="Izveidot jaunu dokumentu." ma:contentTypeScope="" ma:versionID="7dad479b60e62fead955946c40c0c597">
  <xsd:schema xmlns:xsd="http://www.w3.org/2001/XMLSchema" xmlns:xs="http://www.w3.org/2001/XMLSchema" xmlns:p="http://schemas.microsoft.com/office/2006/metadata/properties" xmlns:ns1="http://schemas.microsoft.com/sharepoint/v3" xmlns:ns3="220337a6-b8e6-4869-b294-8f0c58009ee7" xmlns:ns4="9e4fd33c-8136-49a4-943f-439204d3ad83" targetNamespace="http://schemas.microsoft.com/office/2006/metadata/properties" ma:root="true" ma:fieldsID="6ad899de8df4f4f814aef57a6a3a6810" ns1:_="" ns3:_="" ns4:_="">
    <xsd:import namespace="http://schemas.microsoft.com/sharepoint/v3"/>
    <xsd:import namespace="220337a6-b8e6-4869-b294-8f0c58009ee7"/>
    <xsd:import namespace="9e4fd33c-8136-49a4-943f-439204d3ad8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1:_ip_UnifiedCompliancePolicyProperties" minOccurs="0"/>
                <xsd:element ref="ns1:_ip_UnifiedCompliancePolicyUIAction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Vienotās atbilstības politikas rekvizīti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Vienotās atbilstības politikas UI darbība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0337a6-b8e6-4869-b294-8f0c58009ee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Koplietots a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Koplietots ar: detalizēt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Koplietošanas norādes jaucējkods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4fd33c-8136-49a4-943f-439204d3ad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AA2A0F-0909-43B8-B037-41C184CCF5D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39AB313-D3D5-42E2-A645-49491F411C50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5480C46F-18E8-4A75-86D1-1635BFEF7C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20337a6-b8e6-4869-b294-8f0c58009ee7"/>
    <ds:schemaRef ds:uri="9e4fd33c-8136-49a4-943f-439204d3ad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LPS</Template>
  <TotalTime>3387</TotalTime>
  <Words>386</Words>
  <Application>Microsoft Office PowerPoint</Application>
  <PresentationFormat>On-screen Show (4:3)</PresentationFormat>
  <Paragraphs>51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LPS</vt:lpstr>
      <vt:lpstr>CIENĪGS DARBS SOCIĀLĀS JOMAS DARBINIEKIEM LATVIJĀ</vt:lpstr>
      <vt:lpstr>Projekta mērķis </vt:lpstr>
      <vt:lpstr>Projekta partneri</vt:lpstr>
      <vt:lpstr>Projekta aktivitātes (1)</vt:lpstr>
      <vt:lpstr>Projekta aktivitātes (2)</vt:lpstr>
      <vt:lpstr>Paldies par uzmanību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prezentācija</dc:title>
  <dc:creator>Ilze Rudzīte</dc:creator>
  <cp:lastModifiedBy>Ligita Pudža</cp:lastModifiedBy>
  <cp:revision>68</cp:revision>
  <dcterms:created xsi:type="dcterms:W3CDTF">2014-12-22T08:51:41Z</dcterms:created>
  <dcterms:modified xsi:type="dcterms:W3CDTF">2020-04-22T07:51:03Z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0x01010087262F8F225E414A9657A9539FF00BBA</vt:lpwstr>
  </property>
</Properties>
</file>